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8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5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0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6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1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2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2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7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7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6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2B4D8-7ACF-4A9B-A3FC-E058AF27BCEF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9EDC7-88FF-4F14-B766-3CB267D98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1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npathom.huyendienbien.edu.vn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7039428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523999" y="1122363"/>
            <a:ext cx="10162233" cy="5255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TIN CHUNG</a:t>
            </a:r>
            <a:r>
              <a:rPr lang="vi-VN" sz="2800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TRƯỜNG MẦM </a:t>
            </a:r>
            <a:r>
              <a:rPr lang="vi-VN" sz="2800" dirty="0" smtClean="0">
                <a:solidFill>
                  <a:srgbClr val="FF3300"/>
                </a:solidFill>
              </a:rPr>
              <a:t>NON XÃ PA THƠM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230734" y="2165124"/>
            <a:ext cx="9344966" cy="36227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bản Pa Xa Lào, xã </a:t>
            </a:r>
            <a:r>
              <a:rPr lang="vi-VN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 Thơm</a:t>
            </a:r>
            <a:r>
              <a:rPr lang="pt-BR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huyện Điện Biên, tỉnh Điện Biên</a:t>
            </a:r>
          </a:p>
          <a:p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mnxpt.hdb@dienbien.edu.vn</a:t>
            </a:r>
          </a:p>
          <a:p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000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https://mnpathom.huyendienbien.edu.vn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ĐT: 0917067838</a:t>
            </a:r>
          </a:p>
          <a:p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nhovt.mnxpt.hdb@dienbien.edu.vn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0223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32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THÔNG TIN CHUNG VỀ TRƯỜNG MẦM NON XÃ PA THƠM</dc:title>
  <dc:creator>Administrator</dc:creator>
  <cp:lastModifiedBy>Administrator</cp:lastModifiedBy>
  <cp:revision>6</cp:revision>
  <dcterms:created xsi:type="dcterms:W3CDTF">2024-11-04T02:25:11Z</dcterms:created>
  <dcterms:modified xsi:type="dcterms:W3CDTF">2024-11-05T06:39:15Z</dcterms:modified>
</cp:coreProperties>
</file>